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263" r:id="rId36"/>
    <p:sldId id="264" r:id="rId37"/>
    <p:sldId id="265" r:id="rId38"/>
    <p:sldId id="266" r:id="rId39"/>
    <p:sldId id="267" r:id="rId40"/>
    <p:sldId id="283" r:id="rId41"/>
    <p:sldId id="284" r:id="rId42"/>
    <p:sldId id="285" r:id="rId43"/>
    <p:sldId id="286" r:id="rId44"/>
    <p:sldId id="287" r:id="rId45"/>
    <p:sldId id="288" r:id="rId46"/>
    <p:sldId id="290" r:id="rId47"/>
    <p:sldId id="289" r:id="rId48"/>
    <p:sldId id="291" r:id="rId49"/>
    <p:sldId id="292" r:id="rId50"/>
    <p:sldId id="293" r:id="rId51"/>
    <p:sldId id="294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7500" lnSpcReduction="10000"/>
          </a:bodyPr>
          <a:lstStyle/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同城搜索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订单售后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2280" cy="599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479425"/>
            <a:ext cx="3040380" cy="598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87045"/>
            <a:ext cx="3032760" cy="598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48704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动态消息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订单发布未认证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团单消息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48000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71805"/>
            <a:ext cx="304419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479425"/>
            <a:ext cx="302514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330" y="502285"/>
            <a:ext cx="298704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发起团单未认证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4340"/>
            <a:ext cx="2979420" cy="598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26720"/>
            <a:ext cx="3025140" cy="599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426720"/>
            <a:ext cx="302514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34340"/>
            <a:ext cx="3017520" cy="59969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团长认证入口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6720"/>
            <a:ext cx="302514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0" y="426720"/>
            <a:ext cx="3017520" cy="598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26720"/>
            <a:ext cx="3002280" cy="598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940" y="426720"/>
            <a:ext cx="2979420" cy="5974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-3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14980" cy="599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80" y="471805"/>
            <a:ext cx="300990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471805"/>
            <a:ext cx="3052445" cy="602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59105"/>
            <a:ext cx="304038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7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464185"/>
            <a:ext cx="3025140" cy="5989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515" y="8826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456565"/>
            <a:ext cx="3017520" cy="598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9038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80" y="45656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520" y="471805"/>
            <a:ext cx="3063240" cy="598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660" y="471805"/>
            <a:ext cx="2979420" cy="5981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461645"/>
            <a:ext cx="3025140" cy="5974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471805"/>
            <a:ext cx="300228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添加话题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-4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添加标签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71805"/>
            <a:ext cx="3002280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79425"/>
            <a:ext cx="3002280" cy="598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90" y="47180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664210"/>
            <a:ext cx="2893395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1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664210"/>
            <a:ext cx="2930020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06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15" y="664210"/>
            <a:ext cx="2859267" cy="57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8455" y="20637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发布认证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0" y="664210"/>
            <a:ext cx="2929127" cy="57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5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订单完成详情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6880" y="197485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订单进行中</a:t>
            </a:r>
            <a:r>
              <a:rPr lang="zh-CN" altLang="en-US"/>
              <a:t>详情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82010" y="19748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订单等待中</a:t>
            </a:r>
            <a:r>
              <a:rPr lang="zh-CN" altLang="en-US">
                <a:sym typeface="+mn-ea"/>
              </a:rPr>
              <a:t>详情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71005" y="1974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(1/4)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47547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664210"/>
            <a:ext cx="2898775" cy="5805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35" y="664210"/>
            <a:ext cx="2925445" cy="5805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80" y="664210"/>
            <a:ext cx="2891790" cy="5805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55" y="664210"/>
            <a:ext cx="2922270" cy="5805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774065"/>
            <a:ext cx="2880000" cy="57400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495" y="257810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(1/4)-2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23970" y="257810"/>
            <a:ext cx="156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(2/4)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005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(2/4)-2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5975" y="25781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(2/4)-1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60" y="774065"/>
            <a:ext cx="3049905" cy="5741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774065"/>
            <a:ext cx="2867025" cy="5748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5" y="774065"/>
            <a:ext cx="2888615" cy="5770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749300"/>
            <a:ext cx="2876678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10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(3/4)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00145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(3/4)-2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5481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(3/4)-1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7880" y="25781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(4/4)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749300"/>
            <a:ext cx="290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0" y="749300"/>
            <a:ext cx="2896686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65" y="749300"/>
            <a:ext cx="291325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791845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(4/4)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580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(4/4)-2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65099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(4/4)-1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86875" y="25781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910" y="710565"/>
            <a:ext cx="288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710565"/>
            <a:ext cx="2873349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35" y="710565"/>
            <a:ext cx="2880000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5" y="710565"/>
            <a:ext cx="289668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16865" y="20637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1055" y="257810"/>
            <a:ext cx="259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(1/4)-</a:t>
            </a:r>
            <a:r>
              <a:rPr lang="zh-CN" altLang="en-US"/>
              <a:t>有店面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83655" y="25781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</a:t>
            </a:r>
            <a:r>
              <a:rPr lang="zh-CN" altLang="en-US">
                <a:sym typeface="+mn-ea"/>
              </a:rPr>
              <a:t>店面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39250" y="25781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626110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626110"/>
            <a:ext cx="2912071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626110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626110"/>
            <a:ext cx="29184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182370" y="20637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-10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9050" y="20637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申请售后</a:t>
            </a:r>
            <a:r>
              <a:rPr lang="en-US" altLang="zh-CN"/>
              <a:t>-</a:t>
            </a:r>
            <a:r>
              <a:rPr lang="zh-CN" altLang="en-US"/>
              <a:t>退款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1325" y="206375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申请售后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原因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9965" y="20637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好友参团列表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626110"/>
            <a:ext cx="291531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626110"/>
            <a:ext cx="2912071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65" y="626110"/>
            <a:ext cx="2902326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626110"/>
            <a:ext cx="28800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649605"/>
            <a:ext cx="2883189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185" y="20637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团单分享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415" y="20637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团单分享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903085" y="20637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团单分享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0637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动态分享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30" y="64960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649605"/>
            <a:ext cx="287364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255" y="649605"/>
            <a:ext cx="289271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652145"/>
            <a:ext cx="2873642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015" y="20637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动态分享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7210" y="2063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举报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7545" y="2063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7265" y="20637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652145"/>
            <a:ext cx="2889589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652145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652145"/>
            <a:ext cx="286415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926465" y="19812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4945" y="198120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-4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3895" y="19812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8430" y="20637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640715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64071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45" y="648970"/>
            <a:ext cx="289915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945" y="64897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54025" y="20637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请先添加内容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0" y="198120"/>
            <a:ext cx="270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67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657225"/>
            <a:ext cx="289598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665480"/>
            <a:ext cx="2883196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5416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9050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665480"/>
            <a:ext cx="288956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2675" y="198120"/>
            <a:ext cx="189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9710" y="198120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86595" y="19812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665480"/>
            <a:ext cx="288956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494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782955"/>
            <a:ext cx="2886400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945" y="19812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5635" y="19812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285" y="19812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0" y="198120"/>
            <a:ext cx="282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782955"/>
            <a:ext cx="2886400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782955"/>
            <a:ext cx="2873628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782955"/>
            <a:ext cx="287362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95275" y="198120"/>
            <a:ext cx="267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3235" y="19812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7720" y="198120"/>
            <a:ext cx="91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2695" y="19812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-7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740410"/>
            <a:ext cx="2873628" cy="57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5" y="740410"/>
            <a:ext cx="2896018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10" y="740410"/>
            <a:ext cx="2876811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74041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60450" y="19812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-25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2110" y="198120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-8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6285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-21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5860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77545"/>
            <a:ext cx="287364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10" y="677545"/>
            <a:ext cx="2889547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677545"/>
            <a:ext cx="28896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075" y="677545"/>
            <a:ext cx="290883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地图 – 12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121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37090" y="414655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评论 – 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180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支付方式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181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9035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提示 – 二维码 –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240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40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err="1"/>
              <a:t>动态评论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197" r="261"/>
          <a:stretch>
            <a:fillRect/>
          </a:stretch>
        </p:blipFill>
        <p:spPr>
          <a:xfrm>
            <a:off x="94949" y="562261"/>
            <a:ext cx="3032921" cy="6030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2261"/>
            <a:ext cx="3030538" cy="6030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1694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dirty="0" err="1"/>
              <a:t>评论</a:t>
            </a:r>
            <a:endParaRPr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05" y="562261"/>
            <a:ext cx="2996595" cy="60300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35261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动态点赞</a:t>
            </a:r>
            <a:endParaRPr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507"/>
          <a:stretch>
            <a:fillRect/>
          </a:stretch>
        </p:blipFill>
        <p:spPr>
          <a:xfrm>
            <a:off x="9126537" y="562261"/>
            <a:ext cx="2955930" cy="60300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28494" y="133494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团单点赞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194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615432" y="10257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3702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聊天页面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29513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聊天页面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289"/>
          <a:stretch>
            <a:fillRect/>
          </a:stretch>
        </p:blipFill>
        <p:spPr>
          <a:xfrm>
            <a:off x="70934" y="478286"/>
            <a:ext cx="3030537" cy="60374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71" y="478286"/>
            <a:ext cx="3010052" cy="60300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11" y="478286"/>
            <a:ext cx="3015035" cy="6030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532" y="470871"/>
            <a:ext cx="3000085" cy="60300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群聊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邀请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好友参加的团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提货信息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65" y="478285"/>
            <a:ext cx="3063798" cy="603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97" y="485698"/>
            <a:ext cx="2984985" cy="60300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1528" r="1207"/>
          <a:stretch>
            <a:fillRect/>
          </a:stretch>
        </p:blipFill>
        <p:spPr>
          <a:xfrm>
            <a:off x="6114482" y="485697"/>
            <a:ext cx="2970438" cy="60300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920" y="478285"/>
            <a:ext cx="3003723" cy="60374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40" y="479425"/>
            <a:ext cx="303276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</a:t>
            </a:r>
            <a:r>
              <a:rPr lang="zh-CN" altLang="en-US"/>
              <a:t>授权失败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成员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1" y="473840"/>
            <a:ext cx="2944685" cy="6030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502" r="755"/>
          <a:stretch>
            <a:fillRect/>
          </a:stretch>
        </p:blipFill>
        <p:spPr>
          <a:xfrm>
            <a:off x="3114952" y="485696"/>
            <a:ext cx="3016986" cy="60182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38" y="485695"/>
            <a:ext cx="2994086" cy="601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010" y="473839"/>
            <a:ext cx="2955330" cy="60300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举报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-4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4" y="485696"/>
            <a:ext cx="2949322" cy="6018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73840"/>
            <a:ext cx="3030034" cy="6030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696"/>
            <a:ext cx="3004083" cy="60182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18" y="481251"/>
            <a:ext cx="3009105" cy="60182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分享成功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5" y="481251"/>
            <a:ext cx="2999141" cy="6018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81251"/>
            <a:ext cx="3054166" cy="6018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73840"/>
            <a:ext cx="3017791" cy="60256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596" y="481251"/>
            <a:ext cx="3014146" cy="60182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41758" y="11295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请求代取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-3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5" y="481251"/>
            <a:ext cx="3004082" cy="601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7" y="473839"/>
            <a:ext cx="3017823" cy="60256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90" y="473838"/>
            <a:ext cx="2987912" cy="60256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702" y="481251"/>
            <a:ext cx="2969380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是否退出订单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好友代取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lang="zh-CN" altLang="en-US"/>
              <a:t>动态</a:t>
            </a:r>
            <a:r>
              <a:rPr lang="en-US" altLang="zh-CN"/>
              <a:t>-2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7" y="481250"/>
            <a:ext cx="2969380" cy="60190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02" y="482055"/>
            <a:ext cx="3029098" cy="60182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69" y="479316"/>
            <a:ext cx="2969380" cy="60187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89330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团单动态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49" y="477112"/>
            <a:ext cx="3035351" cy="60303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6" y="477112"/>
            <a:ext cx="2940042" cy="60182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18" y="477112"/>
            <a:ext cx="2984317" cy="60182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35" y="477112"/>
            <a:ext cx="3014111" cy="60182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46" y="470930"/>
            <a:ext cx="2948922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收货成功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代送达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团单详情</a:t>
            </a:r>
            <a:r>
              <a:rPr lang="en-US" altLang="zh-CN" dirty="0"/>
              <a:t>-</a:t>
            </a:r>
            <a:r>
              <a:rPr lang="zh-CN" altLang="en-US" dirty="0"/>
              <a:t>海鲜完成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63" y="479317"/>
            <a:ext cx="2939356" cy="6018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9317"/>
            <a:ext cx="2974172" cy="6018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70" y="479317"/>
            <a:ext cx="3004081" cy="60182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951" y="483982"/>
            <a:ext cx="3011757" cy="60135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物流信息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-shark</a:t>
            </a:r>
            <a:r>
              <a:rPr lang="zh-CN" altLang="en-US" dirty="0"/>
              <a:t>评论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9" y="470930"/>
            <a:ext cx="3028389" cy="602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30"/>
            <a:ext cx="3028440" cy="6026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87" y="470929"/>
            <a:ext cx="2973254" cy="6026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41" y="470928"/>
            <a:ext cx="3028389" cy="602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回复羊驼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268535" y="143247"/>
            <a:ext cx="268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40146" y="136938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展开评论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25" y="470928"/>
            <a:ext cx="2968173" cy="6026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28"/>
            <a:ext cx="3013296" cy="6026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14" y="470928"/>
            <a:ext cx="3028389" cy="60266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02" y="479317"/>
            <a:ext cx="2968173" cy="60160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动态页</a:t>
            </a:r>
            <a:r>
              <a:rPr lang="en-US" altLang="zh-CN" dirty="0"/>
              <a:t>-</a:t>
            </a:r>
            <a:r>
              <a:rPr lang="zh-CN" altLang="en-US" dirty="0"/>
              <a:t>阿伟评论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</a:t>
            </a:r>
            <a:r>
              <a:rPr lang="zh-CN" altLang="en-US" dirty="0"/>
              <a:t>阿伟</a:t>
            </a:r>
            <a:endParaRPr dirty="0"/>
          </a:p>
        </p:txBody>
      </p:sp>
      <p:sp>
        <p:nvSpPr>
          <p:cNvPr id="20" name="文本框 19"/>
          <p:cNvSpPr txBox="1"/>
          <p:nvPr/>
        </p:nvSpPr>
        <p:spPr>
          <a:xfrm>
            <a:off x="6216269" y="99616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订单进行中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47" y="479316"/>
            <a:ext cx="3018041" cy="6016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8" y="479315"/>
            <a:ext cx="2988028" cy="6016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35" y="470930"/>
            <a:ext cx="3027193" cy="60244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08960" y="103505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请输入手机号码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请选择账号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请输入验证码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请发送验证码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02280" cy="6012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71805"/>
            <a:ext cx="3011170" cy="600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70" y="452755"/>
            <a:ext cx="3025140" cy="601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71805"/>
            <a:ext cx="304038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同意协议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同城团单关注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" y="502285"/>
            <a:ext cx="299466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502285"/>
            <a:ext cx="3017520" cy="601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502285"/>
            <a:ext cx="3025140" cy="600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502285"/>
            <a:ext cx="301752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同城动态关注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同城动态关注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3060700" cy="6090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478155"/>
            <a:ext cx="3056890" cy="6105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467360"/>
            <a:ext cx="3064510" cy="611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40" y="478790"/>
            <a:ext cx="3055620" cy="610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社区团单关注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社区动态关注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社区搜索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0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471805"/>
            <a:ext cx="300228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0" y="479425"/>
            <a:ext cx="300990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79425"/>
            <a:ext cx="302514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关注列表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3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71805"/>
            <a:ext cx="3009900" cy="600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145" y="487045"/>
            <a:ext cx="2979420" cy="598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10" y="48704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8856,&quot;width&quot;:53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1359</Words>
  <Application>WPS 演示</Application>
  <PresentationFormat>宽屏</PresentationFormat>
  <Paragraphs>366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宋体</vt:lpstr>
      <vt:lpstr>Wingdings</vt:lpstr>
      <vt:lpstr>Calibri</vt:lpstr>
      <vt:lpstr>等线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 X</dc:creator>
  <cp:lastModifiedBy>苏幕遮</cp:lastModifiedBy>
  <cp:revision>119</cp:revision>
  <dcterms:created xsi:type="dcterms:W3CDTF">2021-06-23T11:38:00Z</dcterms:created>
  <dcterms:modified xsi:type="dcterms:W3CDTF">2021-06-27T05:50:37Z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156B1DC9AA484C788958736C5C050E25</vt:lpwstr>
  </property>
  <property fmtid="{D5CDD505-2E9C-101B-9397-08002B2CF9AE}" pid="3" name="KSOProductBuildVer">
    <vt:lpwstr>2052-11.1.0.9995</vt:lpwstr>
  </property>
</Properties>
</file>